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6" r:id="rId2"/>
    <p:sldId id="277" r:id="rId3"/>
  </p:sldIdLst>
  <p:sldSz cx="12192000" cy="6858000"/>
  <p:notesSz cx="6858000" cy="9144000"/>
  <p:custDataLst>
    <p:tags r:id="rId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8EDE20-FE49-DA46-80E4-75C31034DDFC}" v="19" dt="2025-07-01T08:54:01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0" autoAdjust="0"/>
    <p:restoredTop sz="86861" autoAdjust="0"/>
  </p:normalViewPr>
  <p:slideViewPr>
    <p:cSldViewPr showGuides="1">
      <p:cViewPr varScale="1">
        <p:scale>
          <a:sx n="90" d="100"/>
          <a:sy n="90" d="100"/>
        </p:scale>
        <p:origin x="208" y="520"/>
      </p:cViewPr>
      <p:guideLst>
        <p:guide orient="horz" pos="215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tags" Target="tags/tag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龚奕成" userId="6077bff2-9ada-4837-9803-fee5ac202cc9" providerId="ADAL" clId="{97DF0296-581E-4D0C-8990-FD53D3C01F3E}"/>
    <pc:docChg chg="delSld">
      <pc:chgData name="龚奕成" userId="6077bff2-9ada-4837-9803-fee5ac202cc9" providerId="ADAL" clId="{97DF0296-581E-4D0C-8990-FD53D3C01F3E}" dt="2025-07-01T08:28:36.849" v="1" actId="47"/>
      <pc:docMkLst>
        <pc:docMk/>
      </pc:docMkLst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0" sldId="258"/>
        </pc:sldMkLst>
      </pc:sldChg>
      <pc:sldChg chg="del">
        <pc:chgData name="龚奕成" userId="6077bff2-9ada-4837-9803-fee5ac202cc9" providerId="ADAL" clId="{97DF0296-581E-4D0C-8990-FD53D3C01F3E}" dt="2025-07-01T08:28:36.849" v="1" actId="47"/>
        <pc:sldMkLst>
          <pc:docMk/>
          <pc:sldMk cId="0" sldId="264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0" sldId="267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0" sldId="280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3067642072" sldId="295"/>
        </pc:sldMkLst>
      </pc:sldChg>
      <pc:sldChg chg="del">
        <pc:chgData name="龚奕成" userId="6077bff2-9ada-4837-9803-fee5ac202cc9" providerId="ADAL" clId="{97DF0296-581E-4D0C-8990-FD53D3C01F3E}" dt="2025-07-01T08:28:36.849" v="1" actId="47"/>
        <pc:sldMkLst>
          <pc:docMk/>
          <pc:sldMk cId="340309454" sldId="296"/>
        </pc:sldMkLst>
      </pc:sldChg>
      <pc:sldChg chg="del">
        <pc:chgData name="龚奕成" userId="6077bff2-9ada-4837-9803-fee5ac202cc9" providerId="ADAL" clId="{97DF0296-581E-4D0C-8990-FD53D3C01F3E}" dt="2025-07-01T08:28:36.849" v="1" actId="47"/>
        <pc:sldMkLst>
          <pc:docMk/>
          <pc:sldMk cId="441969959" sldId="297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2986121485" sldId="303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198973256" sldId="309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2514788219" sldId="317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3373901556" sldId="328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3483661345" sldId="329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3778551790" sldId="330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3097757914" sldId="331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2457186356" sldId="332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2330562723" sldId="334"/>
        </pc:sldMkLst>
      </pc:sldChg>
      <pc:sldChg chg="del">
        <pc:chgData name="龚奕成" userId="6077bff2-9ada-4837-9803-fee5ac202cc9" providerId="ADAL" clId="{97DF0296-581E-4D0C-8990-FD53D3C01F3E}" dt="2025-07-01T08:28:32.166" v="0" actId="47"/>
        <pc:sldMkLst>
          <pc:docMk/>
          <pc:sldMk cId="3370782951" sldId="335"/>
        </pc:sldMkLst>
      </pc:sldChg>
      <pc:sldChg chg="del">
        <pc:chgData name="龚奕成" userId="6077bff2-9ada-4837-9803-fee5ac202cc9" providerId="ADAL" clId="{97DF0296-581E-4D0C-8990-FD53D3C01F3E}" dt="2025-07-01T08:28:36.849" v="1" actId="47"/>
        <pc:sldMkLst>
          <pc:docMk/>
          <pc:sldMk cId="3262765127" sldId="336"/>
        </pc:sldMkLst>
      </pc:sldChg>
    </pc:docChg>
  </pc:docChgLst>
  <pc:docChgLst>
    <pc:chgData name="龚奕成" userId="6077bff2-9ada-4837-9803-fee5ac202cc9" providerId="ADAL" clId="{DE8EDE20-FE49-DA46-80E4-75C31034DDFC}"/>
    <pc:docChg chg="undo redo custSel addSld delSld modSld">
      <pc:chgData name="龚奕成" userId="6077bff2-9ada-4837-9803-fee5ac202cc9" providerId="ADAL" clId="{DE8EDE20-FE49-DA46-80E4-75C31034DDFC}" dt="2025-07-01T08:54:14.457" v="424" actId="403"/>
      <pc:docMkLst>
        <pc:docMk/>
      </pc:docMkLst>
      <pc:sldChg chg="addSp delSp modSp mod delAnim modAnim">
        <pc:chgData name="龚奕成" userId="6077bff2-9ada-4837-9803-fee5ac202cc9" providerId="ADAL" clId="{DE8EDE20-FE49-DA46-80E4-75C31034DDFC}" dt="2025-07-01T08:53:45.393" v="396" actId="404"/>
        <pc:sldMkLst>
          <pc:docMk/>
          <pc:sldMk cId="0" sldId="276"/>
        </pc:sldMkLst>
        <pc:spChg chg="mod">
          <ac:chgData name="龚奕成" userId="6077bff2-9ada-4837-9803-fee5ac202cc9" providerId="ADAL" clId="{DE8EDE20-FE49-DA46-80E4-75C31034DDFC}" dt="2025-07-01T08:41:59.864" v="47" actId="403"/>
          <ac:spMkLst>
            <pc:docMk/>
            <pc:sldMk cId="0" sldId="276"/>
            <ac:spMk id="6" creationId="{B6E357A0-7F2D-F7EE-50AC-83610EAB6672}"/>
          </ac:spMkLst>
        </pc:spChg>
        <pc:spChg chg="mod">
          <ac:chgData name="龚奕成" userId="6077bff2-9ada-4837-9803-fee5ac202cc9" providerId="ADAL" clId="{DE8EDE20-FE49-DA46-80E4-75C31034DDFC}" dt="2025-07-01T08:41:59.864" v="47" actId="403"/>
          <ac:spMkLst>
            <pc:docMk/>
            <pc:sldMk cId="0" sldId="276"/>
            <ac:spMk id="7" creationId="{23BB3549-C55D-9E8E-9A35-1EDC604374FC}"/>
          </ac:spMkLst>
        </pc:spChg>
        <pc:spChg chg="mod">
          <ac:chgData name="龚奕成" userId="6077bff2-9ada-4837-9803-fee5ac202cc9" providerId="ADAL" clId="{DE8EDE20-FE49-DA46-80E4-75C31034DDFC}" dt="2025-07-01T08:41:59.864" v="47" actId="403"/>
          <ac:spMkLst>
            <pc:docMk/>
            <pc:sldMk cId="0" sldId="276"/>
            <ac:spMk id="9" creationId="{20D0D79B-3830-1413-32ED-D5FD3FA0CF38}"/>
          </ac:spMkLst>
        </pc:spChg>
        <pc:spChg chg="mod">
          <ac:chgData name="龚奕成" userId="6077bff2-9ada-4837-9803-fee5ac202cc9" providerId="ADAL" clId="{DE8EDE20-FE49-DA46-80E4-75C31034DDFC}" dt="2025-07-01T08:41:59.864" v="47" actId="403"/>
          <ac:spMkLst>
            <pc:docMk/>
            <pc:sldMk cId="0" sldId="276"/>
            <ac:spMk id="10" creationId="{9113C17B-6004-3B77-B468-88D673EB288D}"/>
          </ac:spMkLst>
        </pc:spChg>
        <pc:spChg chg="mod">
          <ac:chgData name="龚奕成" userId="6077bff2-9ada-4837-9803-fee5ac202cc9" providerId="ADAL" clId="{DE8EDE20-FE49-DA46-80E4-75C31034DDFC}" dt="2025-07-01T08:41:59.864" v="47" actId="403"/>
          <ac:spMkLst>
            <pc:docMk/>
            <pc:sldMk cId="0" sldId="276"/>
            <ac:spMk id="11" creationId="{DFABF927-8D59-17B3-424E-A49DA94C9765}"/>
          </ac:spMkLst>
        </pc:spChg>
        <pc:spChg chg="mod">
          <ac:chgData name="龚奕成" userId="6077bff2-9ada-4837-9803-fee5ac202cc9" providerId="ADAL" clId="{DE8EDE20-FE49-DA46-80E4-75C31034DDFC}" dt="2025-07-01T08:41:59.864" v="47" actId="403"/>
          <ac:spMkLst>
            <pc:docMk/>
            <pc:sldMk cId="0" sldId="276"/>
            <ac:spMk id="17" creationId="{00047860-7D54-DFE2-98DB-59E343CC14FC}"/>
          </ac:spMkLst>
        </pc:spChg>
        <pc:spChg chg="del mod">
          <ac:chgData name="龚奕成" userId="6077bff2-9ada-4837-9803-fee5ac202cc9" providerId="ADAL" clId="{DE8EDE20-FE49-DA46-80E4-75C31034DDFC}" dt="2025-07-01T08:47:40.172" v="245" actId="478"/>
          <ac:spMkLst>
            <pc:docMk/>
            <pc:sldMk cId="0" sldId="276"/>
            <ac:spMk id="26" creationId="{8FAE821D-C86D-9510-801B-AA0213BB0001}"/>
          </ac:spMkLst>
        </pc:spChg>
        <pc:spChg chg="mod topLvl">
          <ac:chgData name="龚奕成" userId="6077bff2-9ada-4837-9803-fee5ac202cc9" providerId="ADAL" clId="{DE8EDE20-FE49-DA46-80E4-75C31034DDFC}" dt="2025-07-01T08:50:28.875" v="367" actId="404"/>
          <ac:spMkLst>
            <pc:docMk/>
            <pc:sldMk cId="0" sldId="276"/>
            <ac:spMk id="30" creationId="{3E3DAB65-8F11-7B2E-3409-196F88688E4C}"/>
          </ac:spMkLst>
        </pc:spChg>
        <pc:spChg chg="mod topLvl">
          <ac:chgData name="龚奕成" userId="6077bff2-9ada-4837-9803-fee5ac202cc9" providerId="ADAL" clId="{DE8EDE20-FE49-DA46-80E4-75C31034DDFC}" dt="2025-07-01T08:50:28.875" v="367" actId="404"/>
          <ac:spMkLst>
            <pc:docMk/>
            <pc:sldMk cId="0" sldId="276"/>
            <ac:spMk id="32" creationId="{0F378FF5-BB8D-3F4F-81F5-1504FD87B731}"/>
          </ac:spMkLst>
        </pc:spChg>
        <pc:spChg chg="mod topLvl">
          <ac:chgData name="龚奕成" userId="6077bff2-9ada-4837-9803-fee5ac202cc9" providerId="ADAL" clId="{DE8EDE20-FE49-DA46-80E4-75C31034DDFC}" dt="2025-07-01T08:51:39.592" v="376" actId="1076"/>
          <ac:spMkLst>
            <pc:docMk/>
            <pc:sldMk cId="0" sldId="276"/>
            <ac:spMk id="33" creationId="{34E5D571-79CA-27B5-5B15-9B69B6B39814}"/>
          </ac:spMkLst>
        </pc:spChg>
        <pc:spChg chg="del mod topLvl">
          <ac:chgData name="龚奕成" userId="6077bff2-9ada-4837-9803-fee5ac202cc9" providerId="ADAL" clId="{DE8EDE20-FE49-DA46-80E4-75C31034DDFC}" dt="2025-07-01T08:51:34.895" v="375" actId="478"/>
          <ac:spMkLst>
            <pc:docMk/>
            <pc:sldMk cId="0" sldId="276"/>
            <ac:spMk id="35" creationId="{27E3D760-4BCF-52F9-63D1-58E83F4D2515}"/>
          </ac:spMkLst>
        </pc:spChg>
        <pc:spChg chg="del mod">
          <ac:chgData name="龚奕成" userId="6077bff2-9ada-4837-9803-fee5ac202cc9" providerId="ADAL" clId="{DE8EDE20-FE49-DA46-80E4-75C31034DDFC}" dt="2025-07-01T08:47:55.243" v="247" actId="478"/>
          <ac:spMkLst>
            <pc:docMk/>
            <pc:sldMk cId="0" sldId="276"/>
            <ac:spMk id="36" creationId="{072A96F8-82B0-00CC-5003-4E158AE7837E}"/>
          </ac:spMkLst>
        </pc:spChg>
        <pc:spChg chg="mod">
          <ac:chgData name="龚奕成" userId="6077bff2-9ada-4837-9803-fee5ac202cc9" providerId="ADAL" clId="{DE8EDE20-FE49-DA46-80E4-75C31034DDFC}" dt="2025-07-01T08:41:06.215" v="5"/>
          <ac:spMkLst>
            <pc:docMk/>
            <pc:sldMk cId="0" sldId="276"/>
            <ac:spMk id="40" creationId="{54E2420E-0149-ABF5-D4A2-B3DBBBC05D02}"/>
          </ac:spMkLst>
        </pc:spChg>
        <pc:spChg chg="mod">
          <ac:chgData name="龚奕成" userId="6077bff2-9ada-4837-9803-fee5ac202cc9" providerId="ADAL" clId="{DE8EDE20-FE49-DA46-80E4-75C31034DDFC}" dt="2025-07-01T08:41:06.215" v="5"/>
          <ac:spMkLst>
            <pc:docMk/>
            <pc:sldMk cId="0" sldId="276"/>
            <ac:spMk id="43" creationId="{03A630C3-700F-D9DD-3B3C-4544F46C12B0}"/>
          </ac:spMkLst>
        </pc:spChg>
        <pc:spChg chg="mod">
          <ac:chgData name="龚奕成" userId="6077bff2-9ada-4837-9803-fee5ac202cc9" providerId="ADAL" clId="{DE8EDE20-FE49-DA46-80E4-75C31034DDFC}" dt="2025-07-01T08:41:06.215" v="5"/>
          <ac:spMkLst>
            <pc:docMk/>
            <pc:sldMk cId="0" sldId="276"/>
            <ac:spMk id="45" creationId="{6DF52B23-3162-9219-AEE9-5D35DF082BF2}"/>
          </ac:spMkLst>
        </pc:spChg>
        <pc:spChg chg="mod">
          <ac:chgData name="龚奕成" userId="6077bff2-9ada-4837-9803-fee5ac202cc9" providerId="ADAL" clId="{DE8EDE20-FE49-DA46-80E4-75C31034DDFC}" dt="2025-07-01T08:41:52.629" v="43" actId="20577"/>
          <ac:spMkLst>
            <pc:docMk/>
            <pc:sldMk cId="0" sldId="276"/>
            <ac:spMk id="46" creationId="{17344FAA-6E31-5BF9-69E0-0780CF4097E9}"/>
          </ac:spMkLst>
        </pc:spChg>
        <pc:spChg chg="mod">
          <ac:chgData name="龚奕成" userId="6077bff2-9ada-4837-9803-fee5ac202cc9" providerId="ADAL" clId="{DE8EDE20-FE49-DA46-80E4-75C31034DDFC}" dt="2025-07-01T08:41:47.374" v="36" actId="20577"/>
          <ac:spMkLst>
            <pc:docMk/>
            <pc:sldMk cId="0" sldId="276"/>
            <ac:spMk id="47" creationId="{539C6B70-0B98-049A-F5E3-7B26B3A27FED}"/>
          </ac:spMkLst>
        </pc:spChg>
        <pc:spChg chg="mod">
          <ac:chgData name="龚奕成" userId="6077bff2-9ada-4837-9803-fee5ac202cc9" providerId="ADAL" clId="{DE8EDE20-FE49-DA46-80E4-75C31034DDFC}" dt="2025-07-01T08:41:06.215" v="5"/>
          <ac:spMkLst>
            <pc:docMk/>
            <pc:sldMk cId="0" sldId="276"/>
            <ac:spMk id="48" creationId="{F6F5ABAF-2EF4-B691-2FCC-E383A82D2956}"/>
          </ac:spMkLst>
        </pc:spChg>
        <pc:spChg chg="mod">
          <ac:chgData name="龚奕成" userId="6077bff2-9ada-4837-9803-fee5ac202cc9" providerId="ADAL" clId="{DE8EDE20-FE49-DA46-80E4-75C31034DDFC}" dt="2025-07-01T08:43:43.517" v="140"/>
          <ac:spMkLst>
            <pc:docMk/>
            <pc:sldMk cId="0" sldId="276"/>
            <ac:spMk id="9219" creationId="{00000000-0000-0000-0000-000000000000}"/>
          </ac:spMkLst>
        </pc:spChg>
        <pc:spChg chg="mod">
          <ac:chgData name="龚奕成" userId="6077bff2-9ada-4837-9803-fee5ac202cc9" providerId="ADAL" clId="{DE8EDE20-FE49-DA46-80E4-75C31034DDFC}" dt="2025-07-01T08:53:45.393" v="396" actId="404"/>
          <ac:spMkLst>
            <pc:docMk/>
            <pc:sldMk cId="0" sldId="276"/>
            <ac:spMk id="9278" creationId="{D70BCA1C-F1EB-5669-BF1D-302B30D7C624}"/>
          </ac:spMkLst>
        </pc:spChg>
        <pc:grpChg chg="del">
          <ac:chgData name="龚奕成" userId="6077bff2-9ada-4837-9803-fee5ac202cc9" providerId="ADAL" clId="{DE8EDE20-FE49-DA46-80E4-75C31034DDFC}" dt="2025-07-01T08:40:55.534" v="2" actId="478"/>
          <ac:grpSpMkLst>
            <pc:docMk/>
            <pc:sldMk cId="0" sldId="276"/>
            <ac:grpSpMk id="3" creationId="{13A78175-A8D3-347E-057A-17630AA1099C}"/>
          </ac:grpSpMkLst>
        </pc:grpChg>
        <pc:grpChg chg="add del mod">
          <ac:chgData name="龚奕成" userId="6077bff2-9ada-4837-9803-fee5ac202cc9" providerId="ADAL" clId="{DE8EDE20-FE49-DA46-80E4-75C31034DDFC}" dt="2025-07-01T08:51:42.514" v="377" actId="1076"/>
          <ac:grpSpMkLst>
            <pc:docMk/>
            <pc:sldMk cId="0" sldId="276"/>
            <ac:grpSpMk id="5" creationId="{F64CE23D-CD8A-AB6D-E231-8BEC911BFB6C}"/>
          </ac:grpSpMkLst>
        </pc:grpChg>
        <pc:grpChg chg="mod">
          <ac:chgData name="龚奕成" userId="6077bff2-9ada-4837-9803-fee5ac202cc9" providerId="ADAL" clId="{DE8EDE20-FE49-DA46-80E4-75C31034DDFC}" dt="2025-07-01T08:53:39.549" v="394" actId="14100"/>
          <ac:grpSpMkLst>
            <pc:docMk/>
            <pc:sldMk cId="0" sldId="276"/>
            <ac:grpSpMk id="21" creationId="{668FF035-3FBE-8F56-0CF7-CEEEF848FEDE}"/>
          </ac:grpSpMkLst>
        </pc:grpChg>
        <pc:grpChg chg="mod">
          <ac:chgData name="龚奕成" userId="6077bff2-9ada-4837-9803-fee5ac202cc9" providerId="ADAL" clId="{DE8EDE20-FE49-DA46-80E4-75C31034DDFC}" dt="2025-07-01T08:50:48.564" v="373" actId="1076"/>
          <ac:grpSpMkLst>
            <pc:docMk/>
            <pc:sldMk cId="0" sldId="276"/>
            <ac:grpSpMk id="34" creationId="{5A731721-44CF-4D41-83CE-881002B1353D}"/>
          </ac:grpSpMkLst>
        </pc:grpChg>
        <pc:grpChg chg="del">
          <ac:chgData name="龚奕成" userId="6077bff2-9ada-4837-9803-fee5ac202cc9" providerId="ADAL" clId="{DE8EDE20-FE49-DA46-80E4-75C31034DDFC}" dt="2025-07-01T08:43:09.635" v="115" actId="165"/>
          <ac:grpSpMkLst>
            <pc:docMk/>
            <pc:sldMk cId="0" sldId="276"/>
            <ac:grpSpMk id="38" creationId="{D73EE2D0-9BC3-2A90-ADCE-EFD9CAB3FD1D}"/>
          </ac:grpSpMkLst>
        </pc:grpChg>
        <pc:grpChg chg="add mod topLvl">
          <ac:chgData name="龚奕成" userId="6077bff2-9ada-4837-9803-fee5ac202cc9" providerId="ADAL" clId="{DE8EDE20-FE49-DA46-80E4-75C31034DDFC}" dt="2025-07-01T08:51:33.026" v="374" actId="478"/>
          <ac:grpSpMkLst>
            <pc:docMk/>
            <pc:sldMk cId="0" sldId="276"/>
            <ac:grpSpMk id="50" creationId="{339EE6C2-1EFD-A5AA-99C6-FF39B2796F38}"/>
          </ac:grpSpMkLst>
        </pc:grpChg>
        <pc:grpChg chg="add del mod">
          <ac:chgData name="龚奕成" userId="6077bff2-9ada-4837-9803-fee5ac202cc9" providerId="ADAL" clId="{DE8EDE20-FE49-DA46-80E4-75C31034DDFC}" dt="2025-07-01T08:51:33.026" v="374" actId="478"/>
          <ac:grpSpMkLst>
            <pc:docMk/>
            <pc:sldMk cId="0" sldId="276"/>
            <ac:grpSpMk id="51" creationId="{9159CB28-3B83-841A-661F-8E9E2B2B2A44}"/>
          </ac:grpSpMkLst>
        </pc:grpChg>
        <pc:picChg chg="del mod topLvl">
          <ac:chgData name="龚奕成" userId="6077bff2-9ada-4837-9803-fee5ac202cc9" providerId="ADAL" clId="{DE8EDE20-FE49-DA46-80E4-75C31034DDFC}" dt="2025-07-01T08:41:05.876" v="4" actId="478"/>
          <ac:picMkLst>
            <pc:docMk/>
            <pc:sldMk cId="0" sldId="276"/>
            <ac:picMk id="19" creationId="{BCB27CC6-E151-BD6C-77EA-82D0ECB2A9C6}"/>
          </ac:picMkLst>
        </pc:picChg>
        <pc:picChg chg="del mod topLvl">
          <ac:chgData name="龚奕成" userId="6077bff2-9ada-4837-9803-fee5ac202cc9" providerId="ADAL" clId="{DE8EDE20-FE49-DA46-80E4-75C31034DDFC}" dt="2025-07-01T08:48:43.867" v="263" actId="478"/>
          <ac:picMkLst>
            <pc:docMk/>
            <pc:sldMk cId="0" sldId="276"/>
            <ac:picMk id="20" creationId="{8C4BAEB1-4233-0D31-16A1-82D771BFB05C}"/>
          </ac:picMkLst>
        </pc:picChg>
        <pc:picChg chg="add del">
          <ac:chgData name="龚奕成" userId="6077bff2-9ada-4837-9803-fee5ac202cc9" providerId="ADAL" clId="{DE8EDE20-FE49-DA46-80E4-75C31034DDFC}" dt="2025-07-01T08:53:40.105" v="395" actId="478"/>
          <ac:picMkLst>
            <pc:docMk/>
            <pc:sldMk cId="0" sldId="276"/>
            <ac:picMk id="22" creationId="{2E1ED077-6678-B25A-1091-BB6CCCAF84A7}"/>
          </ac:picMkLst>
        </pc:picChg>
        <pc:picChg chg="mod">
          <ac:chgData name="龚奕成" userId="6077bff2-9ada-4837-9803-fee5ac202cc9" providerId="ADAL" clId="{DE8EDE20-FE49-DA46-80E4-75C31034DDFC}" dt="2025-07-01T08:40:46.636" v="1" actId="165"/>
          <ac:picMkLst>
            <pc:docMk/>
            <pc:sldMk cId="0" sldId="276"/>
            <ac:picMk id="23" creationId="{DE6527EB-D67E-8FF6-1934-B97F1678E4F8}"/>
          </ac:picMkLst>
        </pc:picChg>
        <pc:picChg chg="add del mod">
          <ac:chgData name="龚奕成" userId="6077bff2-9ada-4837-9803-fee5ac202cc9" providerId="ADAL" clId="{DE8EDE20-FE49-DA46-80E4-75C31034DDFC}" dt="2025-07-01T08:53:40.105" v="395" actId="478"/>
          <ac:picMkLst>
            <pc:docMk/>
            <pc:sldMk cId="0" sldId="276"/>
            <ac:picMk id="24" creationId="{1197286A-372F-65B1-7C94-3CB1B6955D78}"/>
          </ac:picMkLst>
        </pc:picChg>
        <pc:picChg chg="mod topLvl">
          <ac:chgData name="龚奕成" userId="6077bff2-9ada-4837-9803-fee5ac202cc9" providerId="ADAL" clId="{DE8EDE20-FE49-DA46-80E4-75C31034DDFC}" dt="2025-07-01T08:47:52.997" v="246" actId="338"/>
          <ac:picMkLst>
            <pc:docMk/>
            <pc:sldMk cId="0" sldId="276"/>
            <ac:picMk id="28" creationId="{07BA74E7-30A7-0F87-52CD-9D016E000608}"/>
          </ac:picMkLst>
        </pc:picChg>
        <pc:picChg chg="mod topLvl">
          <ac:chgData name="龚奕成" userId="6077bff2-9ada-4837-9803-fee5ac202cc9" providerId="ADAL" clId="{DE8EDE20-FE49-DA46-80E4-75C31034DDFC}" dt="2025-07-01T08:51:39.592" v="376" actId="1076"/>
          <ac:picMkLst>
            <pc:docMk/>
            <pc:sldMk cId="0" sldId="276"/>
            <ac:picMk id="29" creationId="{E48A4924-BF82-6488-0639-FE74F75869C0}"/>
          </ac:picMkLst>
        </pc:picChg>
        <pc:picChg chg="mod topLvl">
          <ac:chgData name="龚奕成" userId="6077bff2-9ada-4837-9803-fee5ac202cc9" providerId="ADAL" clId="{DE8EDE20-FE49-DA46-80E4-75C31034DDFC}" dt="2025-07-01T08:47:52.997" v="246" actId="338"/>
          <ac:picMkLst>
            <pc:docMk/>
            <pc:sldMk cId="0" sldId="276"/>
            <ac:picMk id="31" creationId="{E77E6168-B575-4E57-AFBB-E2EB757E9B0B}"/>
          </ac:picMkLst>
        </pc:picChg>
        <pc:picChg chg="del mod topLvl">
          <ac:chgData name="龚奕成" userId="6077bff2-9ada-4837-9803-fee5ac202cc9" providerId="ADAL" clId="{DE8EDE20-FE49-DA46-80E4-75C31034DDFC}" dt="2025-07-01T08:51:33.026" v="374" actId="478"/>
          <ac:picMkLst>
            <pc:docMk/>
            <pc:sldMk cId="0" sldId="276"/>
            <ac:picMk id="39" creationId="{16232AB3-A65F-AB45-E1D0-63F154A250C2}"/>
          </ac:picMkLst>
        </pc:picChg>
        <pc:picChg chg="mod">
          <ac:chgData name="龚奕成" userId="6077bff2-9ada-4837-9803-fee5ac202cc9" providerId="ADAL" clId="{DE8EDE20-FE49-DA46-80E4-75C31034DDFC}" dt="2025-07-01T08:41:06.215" v="5"/>
          <ac:picMkLst>
            <pc:docMk/>
            <pc:sldMk cId="0" sldId="276"/>
            <ac:picMk id="41" creationId="{3FC22117-A9AC-3759-A24F-545676F24F26}"/>
          </ac:picMkLst>
        </pc:picChg>
        <pc:picChg chg="mod">
          <ac:chgData name="龚奕成" userId="6077bff2-9ada-4837-9803-fee5ac202cc9" providerId="ADAL" clId="{DE8EDE20-FE49-DA46-80E4-75C31034DDFC}" dt="2025-07-01T08:41:06.215" v="5"/>
          <ac:picMkLst>
            <pc:docMk/>
            <pc:sldMk cId="0" sldId="276"/>
            <ac:picMk id="42" creationId="{7CD5D3E9-A310-15FB-0E93-687405B99E9E}"/>
          </ac:picMkLst>
        </pc:picChg>
        <pc:picChg chg="mod">
          <ac:chgData name="龚奕成" userId="6077bff2-9ada-4837-9803-fee5ac202cc9" providerId="ADAL" clId="{DE8EDE20-FE49-DA46-80E4-75C31034DDFC}" dt="2025-07-01T08:42:27.080" v="53" actId="14100"/>
          <ac:picMkLst>
            <pc:docMk/>
            <pc:sldMk cId="0" sldId="276"/>
            <ac:picMk id="44" creationId="{112D9207-70C3-A2AC-A54F-334776F61484}"/>
          </ac:picMkLst>
        </pc:picChg>
        <pc:picChg chg="del mod">
          <ac:chgData name="龚奕成" userId="6077bff2-9ada-4837-9803-fee5ac202cc9" providerId="ADAL" clId="{DE8EDE20-FE49-DA46-80E4-75C31034DDFC}" dt="2025-07-01T08:42:22.896" v="52" actId="478"/>
          <ac:picMkLst>
            <pc:docMk/>
            <pc:sldMk cId="0" sldId="276"/>
            <ac:picMk id="49" creationId="{8701C74B-246F-2923-5F91-0B0C2B54CC58}"/>
          </ac:picMkLst>
        </pc:picChg>
      </pc:sldChg>
      <pc:sldChg chg="addSp delSp modSp add mod modAnim">
        <pc:chgData name="龚奕成" userId="6077bff2-9ada-4837-9803-fee5ac202cc9" providerId="ADAL" clId="{DE8EDE20-FE49-DA46-80E4-75C31034DDFC}" dt="2025-07-01T08:54:14.457" v="424" actId="403"/>
        <pc:sldMkLst>
          <pc:docMk/>
          <pc:sldMk cId="3262458457" sldId="277"/>
        </pc:sldMkLst>
        <pc:spChg chg="add mod">
          <ac:chgData name="龚奕成" userId="6077bff2-9ada-4837-9803-fee5ac202cc9" providerId="ADAL" clId="{DE8EDE20-FE49-DA46-80E4-75C31034DDFC}" dt="2025-07-01T08:54:14.457" v="424" actId="403"/>
          <ac:spMkLst>
            <pc:docMk/>
            <pc:sldMk cId="3262458457" sldId="277"/>
            <ac:spMk id="19" creationId="{6DBB8525-C9E7-21DD-EAF0-EBFA9EA2760D}"/>
          </ac:spMkLst>
        </pc:spChg>
        <pc:spChg chg="del">
          <ac:chgData name="龚奕成" userId="6077bff2-9ada-4837-9803-fee5ac202cc9" providerId="ADAL" clId="{DE8EDE20-FE49-DA46-80E4-75C31034DDFC}" dt="2025-07-01T08:52:07.976" v="384" actId="478"/>
          <ac:spMkLst>
            <pc:docMk/>
            <pc:sldMk cId="3262458457" sldId="277"/>
            <ac:spMk id="9278" creationId="{FFF15BCD-1D6F-72F0-9FBD-94FEB2D28554}"/>
          </ac:spMkLst>
        </pc:spChg>
        <pc:grpChg chg="del">
          <ac:chgData name="龚奕成" userId="6077bff2-9ada-4837-9803-fee5ac202cc9" providerId="ADAL" clId="{DE8EDE20-FE49-DA46-80E4-75C31034DDFC}" dt="2025-07-01T08:52:05.581" v="383" actId="478"/>
          <ac:grpSpMkLst>
            <pc:docMk/>
            <pc:sldMk cId="3262458457" sldId="277"/>
            <ac:grpSpMk id="5" creationId="{13E867D0-3291-6C35-C9DE-ED12AA62CFDF}"/>
          </ac:grpSpMkLst>
        </pc:grpChg>
        <pc:grpChg chg="del mod">
          <ac:chgData name="龚奕成" userId="6077bff2-9ada-4837-9803-fee5ac202cc9" providerId="ADAL" clId="{DE8EDE20-FE49-DA46-80E4-75C31034DDFC}" dt="2025-07-01T08:52:04.618" v="382" actId="478"/>
          <ac:grpSpMkLst>
            <pc:docMk/>
            <pc:sldMk cId="3262458457" sldId="277"/>
            <ac:grpSpMk id="21" creationId="{BB093D1B-D0FF-E1EB-2224-8411BC6D5619}"/>
          </ac:grpSpMkLst>
        </pc:grpChg>
        <pc:grpChg chg="del">
          <ac:chgData name="龚奕成" userId="6077bff2-9ada-4837-9803-fee5ac202cc9" providerId="ADAL" clId="{DE8EDE20-FE49-DA46-80E4-75C31034DDFC}" dt="2025-07-01T08:52:04.618" v="382" actId="478"/>
          <ac:grpSpMkLst>
            <pc:docMk/>
            <pc:sldMk cId="3262458457" sldId="277"/>
            <ac:grpSpMk id="34" creationId="{A94FBC76-5642-F3EB-AA25-5C516A7B6553}"/>
          </ac:grpSpMkLst>
        </pc:grpChg>
        <pc:grpChg chg="del">
          <ac:chgData name="龚奕成" userId="6077bff2-9ada-4837-9803-fee5ac202cc9" providerId="ADAL" clId="{DE8EDE20-FE49-DA46-80E4-75C31034DDFC}" dt="2025-07-01T08:52:04.618" v="382" actId="478"/>
          <ac:grpSpMkLst>
            <pc:docMk/>
            <pc:sldMk cId="3262458457" sldId="277"/>
            <ac:grpSpMk id="50" creationId="{B06137B6-8017-335B-CD09-4685C3B91831}"/>
          </ac:grpSpMkLst>
        </pc:grpChg>
        <pc:picChg chg="add mod">
          <ac:chgData name="龚奕成" userId="6077bff2-9ada-4837-9803-fee5ac202cc9" providerId="ADAL" clId="{DE8EDE20-FE49-DA46-80E4-75C31034DDFC}" dt="2025-07-01T08:53:55.275" v="397" actId="14100"/>
          <ac:picMkLst>
            <pc:docMk/>
            <pc:sldMk cId="3262458457" sldId="277"/>
            <ac:picMk id="3" creationId="{C2B629AD-B75B-7FB9-2102-1733B73C8720}"/>
          </ac:picMkLst>
        </pc:picChg>
        <pc:picChg chg="add mod">
          <ac:chgData name="龚奕成" userId="6077bff2-9ada-4837-9803-fee5ac202cc9" providerId="ADAL" clId="{DE8EDE20-FE49-DA46-80E4-75C31034DDFC}" dt="2025-07-01T08:53:58.032" v="398" actId="1076"/>
          <ac:picMkLst>
            <pc:docMk/>
            <pc:sldMk cId="3262458457" sldId="277"/>
            <ac:picMk id="18" creationId="{EDEB1D50-E9FD-BAE3-EF76-AAB698AD71BF}"/>
          </ac:picMkLst>
        </pc:picChg>
      </pc:sldChg>
      <pc:sldChg chg="del">
        <pc:chgData name="龚奕成" userId="6077bff2-9ada-4837-9803-fee5ac202cc9" providerId="ADAL" clId="{DE8EDE20-FE49-DA46-80E4-75C31034DDFC}" dt="2025-07-01T08:40:28.372" v="0" actId="2696"/>
        <pc:sldMkLst>
          <pc:docMk/>
          <pc:sldMk cId="3598158341" sldId="2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F310527-7E03-40AA-9494-D22220D70421}" type="datetimeFigureOut">
              <a:rPr lang="zh-CN" altLang="en-US"/>
              <a:t>2025/7/1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13179DE-9722-4B22-84B0-73A552B5E8ED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我在硕士期间还承担了若干工程。其中与将来研究方向最相关的一项为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基于激光雷达与单目视觉的分布式场景重构这一课题，服务于</a:t>
            </a:r>
            <a:r>
              <a:rPr lang="zh-CN" altLang="en-US" sz="1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中国航天三院北京特种机械研究所</a:t>
            </a:r>
            <a:r>
              <a:rPr lang="zh-CN" altLang="en-US" dirty="0"/>
              <a:t>。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单目视觉对于环境的感知主要体现在亮度与颜色等色彩信息，但是无法感知深度信息；而激光雷达能够有效感知深度信息并形成点云，因此将二者的特性结合起来是一种解决场景重构问题的思路。然而，在开展这项工作时，现有的单目视觉与激光雷达联合的场景重构技术大多成本较高（例如大疆的禅思</a:t>
            </a:r>
            <a:r>
              <a:rPr lang="en-US" altLang="zh-CN" dirty="0"/>
              <a:t>L1</a:t>
            </a:r>
            <a:r>
              <a:rPr lang="zh-CN" altLang="en-US" dirty="0"/>
              <a:t>），对于精度需求不高的项目来说价格无优势，需要搭建一套成本低廉、易于扩展的场景重构方法。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为开展这一课题，我制作并搭建了如左图所示的机载和车载平台，重构效果如右图所示。</a:t>
            </a:r>
          </a:p>
        </p:txBody>
      </p:sp>
      <p:sp>
        <p:nvSpPr>
          <p:cNvPr id="1024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FBEBC0-4D71-4F1E-BAFF-27A6D83D90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B39A9-B902-FCDE-0F95-187E137F5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B8CDE2F2-8D3E-CC60-8AD7-DB5F135C51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E7223380-C02C-3584-5E49-806198FFE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我在硕士期间还承担了若干工程。其中与将来研究方向最相关的一项为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基于激光雷达与单目视觉的分布式场景重构这一课题，服务于</a:t>
            </a:r>
            <a:r>
              <a:rPr lang="zh-CN" altLang="en-US" sz="1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中国航天三院北京特种机械研究所</a:t>
            </a:r>
            <a:r>
              <a:rPr lang="zh-CN" altLang="en-US" dirty="0"/>
              <a:t>。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单目视觉对于环境的感知主要体现在亮度与颜色等色彩信息，但是无法感知深度信息；而激光雷达能够有效感知深度信息并形成点云，因此将二者的特性结合起来是一种解决场景重构问题的思路。然而，在开展这项工作时，现有的单目视觉与激光雷达联合的场景重构技术大多成本较高（例如大疆的禅思</a:t>
            </a:r>
            <a:r>
              <a:rPr lang="en-US" altLang="zh-CN" dirty="0"/>
              <a:t>L1</a:t>
            </a:r>
            <a:r>
              <a:rPr lang="zh-CN" altLang="en-US" dirty="0"/>
              <a:t>），对于精度需求不高的项目来说价格无优势，需要搭建一套成本低廉、易于扩展的场景重构方法。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为开展这一课题，我制作并搭建了如左图所示的机载和车载平台，重构效果如右图所示。</a:t>
            </a:r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8CC811F2-8257-8DC0-DE97-69D479623B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4FBEBC0-4D71-4F1E-BAFF-27A6D83D90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20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1E2C6-286E-4F18-A3E2-5A7B9459E88B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90BD5-AF29-497A-A2F5-101B73224F02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B26BE-02EC-455E-84A9-BDDBE3B64054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0D9A8-4FA6-4015-9995-3BE630E0CEC5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824CA-3EEA-4B18-830F-4CBE668DF306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13CD8-66E6-46AB-8CC8-36C2A6E6F80D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6C509-69CB-4902-92FE-0CB2C0871931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A033D-2C45-4FDF-AA58-72A45E392B9B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840E6-4F04-43DC-B2FD-CCBB1ADA90DD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DE160-6364-4A4F-9A46-55051CA5007E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ED6C4-BDB6-4098-B23F-301FCDC38C0D}" type="slidenum">
              <a:rPr lang="zh-CN" altLang="zh-CN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6708982-281E-4B46-A1D9-C84D3CE1F2AF}" type="slidenum">
              <a:rPr lang="zh-CN" altLang="zh-CN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1113"/>
            <a:ext cx="12192000" cy="665163"/>
          </a:xfrm>
          <a:prstGeom prst="rect">
            <a:avLst/>
          </a:prstGeom>
          <a:solidFill>
            <a:srgbClr val="2248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219" name="文本框 3"/>
          <p:cNvSpPr txBox="1">
            <a:spLocks noChangeArrowheads="1"/>
          </p:cNvSpPr>
          <p:nvPr/>
        </p:nvSpPr>
        <p:spPr bwMode="auto">
          <a:xfrm>
            <a:off x="795075" y="59858"/>
            <a:ext cx="106018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s-419" altLang="zh-CN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LiDAR-based Scene Reconstruction System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278" name="矩形 9277">
            <a:extLst>
              <a:ext uri="{FF2B5EF4-FFF2-40B4-BE49-F238E27FC236}">
                <a16:creationId xmlns:a16="http://schemas.microsoft.com/office/drawing/2014/main" id="{D70BCA1C-F1EB-5669-BF1D-302B30D7C624}"/>
              </a:ext>
            </a:extLst>
          </p:cNvPr>
          <p:cNvSpPr/>
          <p:nvPr/>
        </p:nvSpPr>
        <p:spPr>
          <a:xfrm>
            <a:off x="388010" y="860346"/>
            <a:ext cx="8116551" cy="1430452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altLang="zh-CN" sz="2000" b="1" dirty="0"/>
              <a:t>Camera</a:t>
            </a:r>
            <a:r>
              <a:rPr lang="en-US" altLang="zh-CN" sz="2000" b="1" dirty="0"/>
              <a:t>:</a:t>
            </a:r>
            <a:r>
              <a:rPr lang="es-419" altLang="zh-CN" sz="2000" b="1" dirty="0"/>
              <a:t> challenge in depth estimation</a:t>
            </a:r>
            <a:endParaRPr lang="es-419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altLang="zh-CN" sz="2000" b="1" dirty="0"/>
              <a:t>LiDAR: compensates for missing depth</a:t>
            </a:r>
            <a:endParaRPr lang="es-419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altLang="zh-CN" sz="2000" b="1" dirty="0"/>
              <a:t>Low cost scene reconstruction method</a:t>
            </a:r>
            <a:endParaRPr lang="es-419" altLang="zh-CN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64CE23D-CD8A-AB6D-E231-8BEC911BFB6C}"/>
              </a:ext>
            </a:extLst>
          </p:cNvPr>
          <p:cNvGrpSpPr/>
          <p:nvPr/>
        </p:nvGrpSpPr>
        <p:grpSpPr>
          <a:xfrm>
            <a:off x="6269078" y="5011812"/>
            <a:ext cx="2874777" cy="1580707"/>
            <a:chOff x="6168008" y="1184277"/>
            <a:chExt cx="3134902" cy="1743075"/>
          </a:xfrm>
        </p:grpSpPr>
        <p:sp>
          <p:nvSpPr>
            <p:cNvPr id="6" name="文本框 23">
              <a:extLst>
                <a:ext uri="{FF2B5EF4-FFF2-40B4-BE49-F238E27FC236}">
                  <a16:creationId xmlns:a16="http://schemas.microsoft.com/office/drawing/2014/main" id="{B6E357A0-7F2D-F7EE-50AC-83610EAB6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4231" y="2425753"/>
              <a:ext cx="1118678" cy="247295"/>
            </a:xfrm>
            <a:prstGeom prst="rect">
              <a:avLst/>
            </a:prstGeom>
            <a:noFill/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177800" algn="just">
                <a:lnSpc>
                  <a:spcPct val="150000"/>
                </a:lnSpc>
                <a:spcAft>
                  <a:spcPts val="800"/>
                </a:spcAft>
              </a:pPr>
              <a:r>
                <a:rPr lang="en-US" altLang="zh-CN" sz="900" dirty="0">
                  <a:solidFill>
                    <a:srgbClr val="000000"/>
                  </a:solidFill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rPr>
                <a:t>AGV</a:t>
              </a:r>
              <a:endParaRPr lang="zh-CN" sz="900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27">
              <a:extLst>
                <a:ext uri="{FF2B5EF4-FFF2-40B4-BE49-F238E27FC236}">
                  <a16:creationId xmlns:a16="http://schemas.microsoft.com/office/drawing/2014/main" id="{23BB3549-C55D-9E8E-9A35-1EDC604374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4232" y="1549858"/>
              <a:ext cx="1118678" cy="247295"/>
            </a:xfrm>
            <a:prstGeom prst="rect">
              <a:avLst/>
            </a:prstGeom>
            <a:noFill/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indent="177800" algn="just">
                <a:lnSpc>
                  <a:spcPct val="150000"/>
                </a:lnSpc>
                <a:spcAft>
                  <a:spcPts val="800"/>
                </a:spcAft>
              </a:pPr>
              <a:r>
                <a:rPr lang="en-US" altLang="zh-CN" sz="900" kern="1200" dirty="0">
                  <a:solidFill>
                    <a:srgbClr val="000000"/>
                  </a:solidFill>
                  <a:effectLst/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rPr>
                <a:t>AUV</a:t>
              </a:r>
              <a:endParaRPr lang="zh-CN" sz="900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533DD7F-9D9D-68D3-CC9E-BD057E809916}"/>
                </a:ext>
              </a:extLst>
            </p:cNvPr>
            <p:cNvGrpSpPr/>
            <p:nvPr/>
          </p:nvGrpSpPr>
          <p:grpSpPr>
            <a:xfrm>
              <a:off x="6168008" y="1184277"/>
              <a:ext cx="2808311" cy="1743075"/>
              <a:chOff x="6749488" y="1184277"/>
              <a:chExt cx="1811113" cy="1743075"/>
            </a:xfrm>
          </p:grpSpPr>
          <p:sp>
            <p:nvSpPr>
              <p:cNvPr id="11" name="任意形状 10">
                <a:extLst>
                  <a:ext uri="{FF2B5EF4-FFF2-40B4-BE49-F238E27FC236}">
                    <a16:creationId xmlns:a16="http://schemas.microsoft.com/office/drawing/2014/main" id="{DFABF927-8D59-17B3-424E-A49DA94C9765}"/>
                  </a:ext>
                </a:extLst>
              </p:cNvPr>
              <p:cNvSpPr/>
              <p:nvPr/>
            </p:nvSpPr>
            <p:spPr bwMode="auto">
              <a:xfrm>
                <a:off x="7142268" y="1341436"/>
                <a:ext cx="1012442" cy="1496538"/>
              </a:xfrm>
              <a:custGeom>
                <a:avLst/>
                <a:gdLst>
                  <a:gd name="T0" fmla="*/ 2698230 w 3567659"/>
                  <a:gd name="T1" fmla="*/ 1191718 h 3949908"/>
                  <a:gd name="T2" fmla="*/ 1251679 w 3567659"/>
                  <a:gd name="T3" fmla="*/ 0 h 3949908"/>
                  <a:gd name="T4" fmla="*/ 0 w 3567659"/>
                  <a:gd name="T5" fmla="*/ 3949908 h 3949908"/>
                  <a:gd name="T6" fmla="*/ 3567659 w 3567659"/>
                  <a:gd name="T7" fmla="*/ 3949908 h 3949908"/>
                  <a:gd name="T8" fmla="*/ 2196059 w 3567659"/>
                  <a:gd name="T9" fmla="*/ 1199213 h 3949908"/>
                  <a:gd name="T10" fmla="*/ 2698230 w 3567659"/>
                  <a:gd name="T11" fmla="*/ 1191718 h 39499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567659" h="3949908">
                    <a:moveTo>
                      <a:pt x="2698230" y="1191718"/>
                    </a:moveTo>
                    <a:lnTo>
                      <a:pt x="1251679" y="0"/>
                    </a:lnTo>
                    <a:lnTo>
                      <a:pt x="0" y="3949908"/>
                    </a:lnTo>
                    <a:lnTo>
                      <a:pt x="3567659" y="3949908"/>
                    </a:lnTo>
                    <a:lnTo>
                      <a:pt x="2196059" y="1199213"/>
                    </a:lnTo>
                    <a:lnTo>
                      <a:pt x="2698230" y="1191718"/>
                    </a:lnTo>
                    <a:close/>
                  </a:path>
                </a:pathLst>
              </a:custGeom>
              <a:pattFill prst="dkVert">
                <a:fgClr>
                  <a:schemeClr val="accent1">
                    <a:lumMod val="100000"/>
                    <a:lumOff val="0"/>
                  </a:schemeClr>
                </a:fgClr>
                <a:bgClr>
                  <a:schemeClr val="bg1">
                    <a:lumMod val="100000"/>
                    <a:lumOff val="0"/>
                  </a:schemeClr>
                </a:bgClr>
              </a:pattFill>
              <a:ln w="19050">
                <a:solidFill>
                  <a:schemeClr val="accent1">
                    <a:lumMod val="50000"/>
                    <a:lumOff val="0"/>
                  </a:schemeClr>
                </a:solidFill>
                <a:miter lim="800000"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zh-CN" altLang="en-US" sz="1000">
                  <a:latin typeface="+mn-lt"/>
                </a:endParaRPr>
              </a:p>
            </p:txBody>
          </p:sp>
          <p:cxnSp>
            <p:nvCxnSpPr>
              <p:cNvPr id="12" name="直线连接符 11">
                <a:extLst>
                  <a:ext uri="{FF2B5EF4-FFF2-40B4-BE49-F238E27FC236}">
                    <a16:creationId xmlns:a16="http://schemas.microsoft.com/office/drawing/2014/main" id="{19280088-73E5-A8FB-57F0-CC62E54D0292}"/>
                  </a:ext>
                </a:extLst>
              </p:cNvPr>
              <p:cNvCxnSpPr/>
              <p:nvPr/>
            </p:nvCxnSpPr>
            <p:spPr bwMode="auto">
              <a:xfrm flipH="1">
                <a:off x="6749488" y="2835208"/>
                <a:ext cx="1400142" cy="0"/>
              </a:xfrm>
              <a:prstGeom prst="line">
                <a:avLst/>
              </a:prstGeom>
              <a:noFill/>
              <a:ln w="19050">
                <a:solidFill>
                  <a:schemeClr val="dk1">
                    <a:lumMod val="100000"/>
                    <a:lumOff val="0"/>
                  </a:schemeClr>
                </a:solidFill>
                <a:miter lim="800000"/>
              </a:ln>
            </p:spPr>
          </p:cxnSp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820F37FB-442E-0B7D-5248-F7CCEA301D6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763860" y="1794728"/>
                <a:ext cx="385771" cy="104048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100000"/>
                    <a:lumOff val="0"/>
                  </a:schemeClr>
                </a:solidFill>
                <a:miter lim="800000"/>
              </a:ln>
            </p:spPr>
          </p:cxnSp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1DE5B58F-7061-5F60-29C0-DDC1B25AA37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63860" y="1794728"/>
                <a:ext cx="796741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100000"/>
                    <a:lumOff val="0"/>
                  </a:schemeClr>
                </a:solidFill>
                <a:miter lim="800000"/>
              </a:ln>
            </p:spPr>
          </p:cxnSp>
          <p:pic>
            <p:nvPicPr>
              <p:cNvPr id="15" name="图形 14" descr="汽车 轮廓">
                <a:extLst>
                  <a:ext uri="{FF2B5EF4-FFF2-40B4-BE49-F238E27FC236}">
                    <a16:creationId xmlns:a16="http://schemas.microsoft.com/office/drawing/2014/main" id="{B669651D-5336-92A2-6255-FEF0DECF53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783854" y="2580904"/>
                <a:ext cx="259488" cy="346448"/>
              </a:xfrm>
              <a:prstGeom prst="rect">
                <a:avLst/>
              </a:prstGeom>
              <a:noFill/>
            </p:spPr>
          </p:pic>
          <p:pic>
            <p:nvPicPr>
              <p:cNvPr id="16" name="图形 16" descr="着陆 轮廓">
                <a:extLst>
                  <a:ext uri="{FF2B5EF4-FFF2-40B4-BE49-F238E27FC236}">
                    <a16:creationId xmlns:a16="http://schemas.microsoft.com/office/drawing/2014/main" id="{91F75A3B-0841-2E12-489D-236990E624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299567" y="1184277"/>
                <a:ext cx="259488" cy="184515"/>
              </a:xfrm>
              <a:prstGeom prst="rect">
                <a:avLst/>
              </a:prstGeom>
              <a:noFill/>
            </p:spPr>
          </p:pic>
          <p:sp>
            <p:nvSpPr>
              <p:cNvPr id="17" name="任意形状 16">
                <a:extLst>
                  <a:ext uri="{FF2B5EF4-FFF2-40B4-BE49-F238E27FC236}">
                    <a16:creationId xmlns:a16="http://schemas.microsoft.com/office/drawing/2014/main" id="{00047860-7D54-DFE2-98DB-59E343CC14FC}"/>
                  </a:ext>
                </a:extLst>
              </p:cNvPr>
              <p:cNvSpPr/>
              <p:nvPr/>
            </p:nvSpPr>
            <p:spPr bwMode="auto">
              <a:xfrm>
                <a:off x="7030997" y="1919115"/>
                <a:ext cx="1119370" cy="917685"/>
              </a:xfrm>
              <a:custGeom>
                <a:avLst/>
                <a:gdLst>
                  <a:gd name="T0" fmla="*/ 2748064 w 3944566"/>
                  <a:gd name="T1" fmla="*/ 0 h 2422187"/>
                  <a:gd name="T2" fmla="*/ 0 w 3944566"/>
                  <a:gd name="T3" fmla="*/ 2242226 h 2422187"/>
                  <a:gd name="T4" fmla="*/ 350196 w 3944566"/>
                  <a:gd name="T5" fmla="*/ 2422187 h 2422187"/>
                  <a:gd name="T6" fmla="*/ 3944566 w 3944566"/>
                  <a:gd name="T7" fmla="*/ 2422187 h 2422187"/>
                  <a:gd name="T8" fmla="*/ 2748064 w 3944566"/>
                  <a:gd name="T9" fmla="*/ 0 h 24221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44566" h="2422187">
                    <a:moveTo>
                      <a:pt x="2748064" y="0"/>
                    </a:moveTo>
                    <a:lnTo>
                      <a:pt x="0" y="2242226"/>
                    </a:lnTo>
                    <a:lnTo>
                      <a:pt x="350196" y="2422187"/>
                    </a:lnTo>
                    <a:lnTo>
                      <a:pt x="3944566" y="2422187"/>
                    </a:lnTo>
                    <a:lnTo>
                      <a:pt x="2748064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67058"/>
                </a:schemeClr>
              </a:solidFill>
              <a:ln w="19050">
                <a:solidFill>
                  <a:schemeClr val="accent2">
                    <a:lumMod val="100000"/>
                    <a:lumOff val="0"/>
                  </a:schemeClr>
                </a:solidFill>
                <a:miter lim="800000"/>
              </a:ln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endParaRPr lang="zh-CN" altLang="en-US" sz="1000">
                  <a:latin typeface="+mn-lt"/>
                </a:endParaRPr>
              </a:p>
            </p:txBody>
          </p:sp>
        </p:grpSp>
        <p:sp>
          <p:nvSpPr>
            <p:cNvPr id="9" name="左箭头 8">
              <a:extLst>
                <a:ext uri="{FF2B5EF4-FFF2-40B4-BE49-F238E27FC236}">
                  <a16:creationId xmlns:a16="http://schemas.microsoft.com/office/drawing/2014/main" id="{20D0D79B-3830-1413-32ED-D5FD3FA0C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5878" y="1613700"/>
              <a:ext cx="124378" cy="112338"/>
            </a:xfrm>
            <a:prstGeom prst="leftArrow">
              <a:avLst>
                <a:gd name="adj1" fmla="val 50000"/>
                <a:gd name="adj2" fmla="val 49996"/>
              </a:avLst>
            </a:prstGeom>
            <a:noFill/>
            <a:ln w="12700">
              <a:solidFill>
                <a:schemeClr val="accent1">
                  <a:lumMod val="100000"/>
                  <a:lumOff val="0"/>
                </a:schemeClr>
              </a:solidFill>
              <a:miter lim="800000"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CN" altLang="en-US" sz="1000">
                <a:latin typeface="+mn-lt"/>
              </a:endParaRPr>
            </a:p>
          </p:txBody>
        </p:sp>
        <p:sp>
          <p:nvSpPr>
            <p:cNvPr id="10" name="左箭头 9">
              <a:extLst>
                <a:ext uri="{FF2B5EF4-FFF2-40B4-BE49-F238E27FC236}">
                  <a16:creationId xmlns:a16="http://schemas.microsoft.com/office/drawing/2014/main" id="{9113C17B-6004-3B77-B468-88D673EB2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5878" y="2490200"/>
              <a:ext cx="124378" cy="112338"/>
            </a:xfrm>
            <a:prstGeom prst="leftArrow">
              <a:avLst>
                <a:gd name="adj1" fmla="val 50000"/>
                <a:gd name="adj2" fmla="val 49996"/>
              </a:avLst>
            </a:prstGeom>
            <a:noFill/>
            <a:ln w="12700">
              <a:solidFill>
                <a:schemeClr val="accent2">
                  <a:lumMod val="100000"/>
                  <a:lumOff val="0"/>
                </a:schemeClr>
              </a:solidFill>
              <a:miter lim="800000"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endParaRPr lang="zh-CN" altLang="en-US" sz="1000">
                <a:latin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68FF035-3FBE-8F56-0CF7-CEEEF848FEDE}"/>
              </a:ext>
            </a:extLst>
          </p:cNvPr>
          <p:cNvGrpSpPr/>
          <p:nvPr/>
        </p:nvGrpSpPr>
        <p:grpSpPr>
          <a:xfrm>
            <a:off x="119336" y="2555267"/>
            <a:ext cx="5957639" cy="4037240"/>
            <a:chOff x="5206811" y="4112462"/>
            <a:chExt cx="4787239" cy="3600000"/>
          </a:xfrm>
        </p:grpSpPr>
        <p:pic>
          <p:nvPicPr>
            <p:cNvPr id="22" name="图片 21" descr="图片包含 室内, 桌子, 电脑, 笔记本&#10;&#10;描述已自动生成">
              <a:extLst>
                <a:ext uri="{FF2B5EF4-FFF2-40B4-BE49-F238E27FC236}">
                  <a16:creationId xmlns:a16="http://schemas.microsoft.com/office/drawing/2014/main" id="{2E1ED077-6678-B25A-1091-BB6CCCAF8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6811" y="5912462"/>
              <a:ext cx="2400000" cy="1800000"/>
            </a:xfrm>
            <a:prstGeom prst="rect">
              <a:avLst/>
            </a:prstGeom>
          </p:spPr>
        </p:pic>
        <p:pic>
          <p:nvPicPr>
            <p:cNvPr id="23" name="图片 22" descr="图片包含 室内, 厨房, 桌子, 柜台&#10;&#10;描述已自动生成">
              <a:extLst>
                <a:ext uri="{FF2B5EF4-FFF2-40B4-BE49-F238E27FC236}">
                  <a16:creationId xmlns:a16="http://schemas.microsoft.com/office/drawing/2014/main" id="{DE6527EB-D67E-8FF6-1934-B97F1678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4051" y="4112462"/>
              <a:ext cx="2399999" cy="1800001"/>
            </a:xfrm>
            <a:prstGeom prst="rect">
              <a:avLst/>
            </a:prstGeom>
          </p:spPr>
        </p:pic>
        <p:pic>
          <p:nvPicPr>
            <p:cNvPr id="24" name="图片 23" descr="图片包含 室内, 电脑, 桌子, 厨房&#10;&#10;描述已自动生成">
              <a:extLst>
                <a:ext uri="{FF2B5EF4-FFF2-40B4-BE49-F238E27FC236}">
                  <a16:creationId xmlns:a16="http://schemas.microsoft.com/office/drawing/2014/main" id="{1197286A-372F-65B1-7C94-3CB1B6955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6811" y="4112462"/>
              <a:ext cx="2400000" cy="1800000"/>
            </a:xfrm>
            <a:prstGeom prst="rect">
              <a:avLst/>
            </a:prstGeom>
          </p:spPr>
        </p:pic>
        <p:pic>
          <p:nvPicPr>
            <p:cNvPr id="25" name="图片 24" descr="电脑主机&#10;&#10;低可信度描述已自动生成">
              <a:extLst>
                <a:ext uri="{FF2B5EF4-FFF2-40B4-BE49-F238E27FC236}">
                  <a16:creationId xmlns:a16="http://schemas.microsoft.com/office/drawing/2014/main" id="{81C77A77-99E9-DE9F-30B0-BAC0ADED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4050" y="5912462"/>
              <a:ext cx="2400000" cy="1800000"/>
            </a:xfrm>
            <a:prstGeom prst="rect">
              <a:avLst/>
            </a:prstGeom>
          </p:spPr>
        </p:pic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39EE6C2-1EFD-A5AA-99C6-FF39B2796F38}"/>
              </a:ext>
            </a:extLst>
          </p:cNvPr>
          <p:cNvGrpSpPr/>
          <p:nvPr/>
        </p:nvGrpSpPr>
        <p:grpSpPr>
          <a:xfrm>
            <a:off x="6421107" y="3127252"/>
            <a:ext cx="5774391" cy="3674537"/>
            <a:chOff x="6529941" y="3161479"/>
            <a:chExt cx="5185825" cy="3163661"/>
          </a:xfrm>
        </p:grpSpPr>
        <p:pic>
          <p:nvPicPr>
            <p:cNvPr id="28" name="内容占位符 7" descr="图形用户界面&#10;&#10;描述已自动生成">
              <a:extLst>
                <a:ext uri="{FF2B5EF4-FFF2-40B4-BE49-F238E27FC236}">
                  <a16:creationId xmlns:a16="http://schemas.microsoft.com/office/drawing/2014/main" id="{07BA74E7-30A7-0F87-52CD-9D016E000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29941" y="3161479"/>
              <a:ext cx="2308694" cy="1272118"/>
            </a:xfrm>
            <a:prstGeom prst="rect">
              <a:avLst/>
            </a:prstGeom>
          </p:spPr>
        </p:pic>
        <p:pic>
          <p:nvPicPr>
            <p:cNvPr id="29" name="内容占位符 5">
              <a:extLst>
                <a:ext uri="{FF2B5EF4-FFF2-40B4-BE49-F238E27FC236}">
                  <a16:creationId xmlns:a16="http://schemas.microsoft.com/office/drawing/2014/main" id="{E48A4924-BF82-6488-0639-FE74F7586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763922" y="4753551"/>
              <a:ext cx="2951844" cy="1278670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E3DAB65-8F11-7B2E-3409-196F88688E4C}"/>
                </a:ext>
              </a:extLst>
            </p:cNvPr>
            <p:cNvSpPr txBox="1"/>
            <p:nvPr/>
          </p:nvSpPr>
          <p:spPr>
            <a:xfrm>
              <a:off x="7258020" y="4449929"/>
              <a:ext cx="852540" cy="26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dirty="0"/>
                <a:t>AGV</a:t>
              </a:r>
              <a:r>
                <a:rPr kumimoji="1" lang="zh-CN" altLang="en-US" sz="1400" dirty="0"/>
                <a:t> </a:t>
              </a:r>
              <a:r>
                <a:rPr kumimoji="1" lang="en-US" altLang="zh-CN" sz="1400" dirty="0"/>
                <a:t>View</a:t>
              </a:r>
              <a:endParaRPr kumimoji="1" lang="zh-CN" altLang="en-US" sz="1400" dirty="0"/>
            </a:p>
          </p:txBody>
        </p:sp>
        <p:pic>
          <p:nvPicPr>
            <p:cNvPr id="31" name="内容占位符 7">
              <a:extLst>
                <a:ext uri="{FF2B5EF4-FFF2-40B4-BE49-F238E27FC236}">
                  <a16:creationId xmlns:a16="http://schemas.microsoft.com/office/drawing/2014/main" id="{E77E6168-B575-4E57-AFBB-E2EB757E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03930" y="3161479"/>
              <a:ext cx="2308694" cy="1272118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F378FF5-BB8D-3F4F-81F5-1504FD87B731}"/>
                </a:ext>
              </a:extLst>
            </p:cNvPr>
            <p:cNvSpPr txBox="1"/>
            <p:nvPr/>
          </p:nvSpPr>
          <p:spPr>
            <a:xfrm>
              <a:off x="10132732" y="4449929"/>
              <a:ext cx="851099" cy="26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dirty="0"/>
                <a:t>AUV</a:t>
              </a:r>
              <a:r>
                <a:rPr kumimoji="1" lang="zh-CN" altLang="en-US" sz="1400" dirty="0"/>
                <a:t> </a:t>
              </a:r>
              <a:r>
                <a:rPr kumimoji="1" lang="en-US" altLang="zh-CN" sz="1400" dirty="0"/>
                <a:t>View</a:t>
              </a:r>
              <a:endParaRPr kumimoji="1" lang="zh-CN" altLang="en-US" sz="14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4E5D571-79CA-27B5-5B15-9B69B6B39814}"/>
                </a:ext>
              </a:extLst>
            </p:cNvPr>
            <p:cNvSpPr txBox="1"/>
            <p:nvPr/>
          </p:nvSpPr>
          <p:spPr>
            <a:xfrm>
              <a:off x="9219223" y="6060154"/>
              <a:ext cx="1962482" cy="264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 dirty="0"/>
                <a:t>Reconstruction</a:t>
              </a:r>
              <a:r>
                <a:rPr kumimoji="1" lang="zh-CN" altLang="en-US" sz="1400" dirty="0"/>
                <a:t> </a:t>
              </a:r>
              <a:r>
                <a:rPr kumimoji="1" lang="en-US" altLang="zh-CN" sz="1400" dirty="0"/>
                <a:t>Alignment</a:t>
              </a:r>
              <a:endParaRPr kumimoji="1" lang="zh-CN" altLang="en-US" sz="1400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A731721-44CF-4D41-83CE-881002B1353D}"/>
              </a:ext>
            </a:extLst>
          </p:cNvPr>
          <p:cNvGrpSpPr/>
          <p:nvPr/>
        </p:nvGrpSpPr>
        <p:grpSpPr>
          <a:xfrm>
            <a:off x="6376921" y="1105229"/>
            <a:ext cx="5514638" cy="1790414"/>
            <a:chOff x="352487" y="2013691"/>
            <a:chExt cx="13034094" cy="334378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4E2420E-0149-ABF5-D4A2-B3DBBBC05D02}"/>
                </a:ext>
              </a:extLst>
            </p:cNvPr>
            <p:cNvSpPr/>
            <p:nvPr/>
          </p:nvSpPr>
          <p:spPr>
            <a:xfrm>
              <a:off x="623392" y="2013692"/>
              <a:ext cx="3868602" cy="1527135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solidFill>
                  <a:srgbClr val="00B0F0"/>
                </a:solidFill>
              </a:endParaRPr>
            </a:p>
          </p:txBody>
        </p:sp>
        <p:pic>
          <p:nvPicPr>
            <p:cNvPr id="41" name="图片 40" descr="房间的摆设布局&#10;&#10;中度可信度描述已自动生成">
              <a:extLst>
                <a:ext uri="{FF2B5EF4-FFF2-40B4-BE49-F238E27FC236}">
                  <a16:creationId xmlns:a16="http://schemas.microsoft.com/office/drawing/2014/main" id="{3FC22117-A9AC-3759-A24F-545676F24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5033" y="2061008"/>
              <a:ext cx="3301584" cy="1440000"/>
            </a:xfrm>
            <a:prstGeom prst="rect">
              <a:avLst/>
            </a:prstGeom>
          </p:spPr>
        </p:pic>
        <p:pic>
          <p:nvPicPr>
            <p:cNvPr id="42" name="图片 41" descr="电脑的屏幕&#10;&#10;描述已自动生成">
              <a:extLst>
                <a:ext uri="{FF2B5EF4-FFF2-40B4-BE49-F238E27FC236}">
                  <a16:creationId xmlns:a16="http://schemas.microsoft.com/office/drawing/2014/main" id="{7CD5D3E9-A310-15FB-0E93-687405B99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59944" y="3940849"/>
              <a:ext cx="3316673" cy="1306111"/>
            </a:xfrm>
            <a:prstGeom prst="rect">
              <a:avLst/>
            </a:prstGeom>
          </p:spPr>
        </p:pic>
        <p:sp>
          <p:nvSpPr>
            <p:cNvPr id="43" name="十字形 42">
              <a:extLst>
                <a:ext uri="{FF2B5EF4-FFF2-40B4-BE49-F238E27FC236}">
                  <a16:creationId xmlns:a16="http://schemas.microsoft.com/office/drawing/2014/main" id="{03A630C3-700F-D9DD-3B3C-4544F46C12B0}"/>
                </a:ext>
              </a:extLst>
            </p:cNvPr>
            <p:cNvSpPr/>
            <p:nvPr/>
          </p:nvSpPr>
          <p:spPr>
            <a:xfrm>
              <a:off x="2639616" y="3540828"/>
              <a:ext cx="360200" cy="360200"/>
            </a:xfrm>
            <a:prstGeom prst="plus">
              <a:avLst>
                <a:gd name="adj" fmla="val 42500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12D9207-70C3-A2AC-A54F-334776F61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27881" y="2013691"/>
              <a:ext cx="8158700" cy="3233269"/>
            </a:xfrm>
            <a:prstGeom prst="rect">
              <a:avLst/>
            </a:prstGeom>
          </p:spPr>
        </p:pic>
        <p:sp>
          <p:nvSpPr>
            <p:cNvPr id="45" name="右箭头 44">
              <a:extLst>
                <a:ext uri="{FF2B5EF4-FFF2-40B4-BE49-F238E27FC236}">
                  <a16:creationId xmlns:a16="http://schemas.microsoft.com/office/drawing/2014/main" id="{6DF52B23-3162-9219-AEE9-5D35DF082BF2}"/>
                </a:ext>
              </a:extLst>
            </p:cNvPr>
            <p:cNvSpPr/>
            <p:nvPr/>
          </p:nvSpPr>
          <p:spPr>
            <a:xfrm>
              <a:off x="4491994" y="3433649"/>
              <a:ext cx="739910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7344FAA-6E31-5BF9-69E0-0780CF4097E9}"/>
                </a:ext>
              </a:extLst>
            </p:cNvPr>
            <p:cNvSpPr txBox="1"/>
            <p:nvPr/>
          </p:nvSpPr>
          <p:spPr>
            <a:xfrm>
              <a:off x="352487" y="2242753"/>
              <a:ext cx="838346" cy="107650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00B0F0"/>
                  </a:solidFill>
                </a:rPr>
                <a:t>Camera</a:t>
              </a:r>
              <a:endParaRPr kumimoji="1" lang="zh-CN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39C6B70-0B98-049A-F5E3-7B26B3A27FED}"/>
                </a:ext>
              </a:extLst>
            </p:cNvPr>
            <p:cNvSpPr txBox="1"/>
            <p:nvPr/>
          </p:nvSpPr>
          <p:spPr>
            <a:xfrm>
              <a:off x="352487" y="4152424"/>
              <a:ext cx="838346" cy="88296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7030A0"/>
                  </a:solidFill>
                </a:rPr>
                <a:t>LiDAR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6F5ABAF-2EF4-B691-2FCC-E383A82D2956}"/>
                </a:ext>
              </a:extLst>
            </p:cNvPr>
            <p:cNvSpPr/>
            <p:nvPr/>
          </p:nvSpPr>
          <p:spPr>
            <a:xfrm>
              <a:off x="623392" y="3830336"/>
              <a:ext cx="3868602" cy="1527135"/>
            </a:xfrm>
            <a:prstGeom prst="rect">
              <a:avLst/>
            </a:prstGeom>
            <a:noFill/>
            <a:ln>
              <a:solidFill>
                <a:srgbClr val="7030A0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solidFill>
                  <a:srgbClr val="00B0F0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52A78-73EF-0521-BE12-33B71F198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5D0401-7B02-AB07-3F1C-0EAA1C9A5E57}"/>
              </a:ext>
            </a:extLst>
          </p:cNvPr>
          <p:cNvSpPr/>
          <p:nvPr/>
        </p:nvSpPr>
        <p:spPr>
          <a:xfrm>
            <a:off x="0" y="-11113"/>
            <a:ext cx="12192000" cy="665163"/>
          </a:xfrm>
          <a:prstGeom prst="rect">
            <a:avLst/>
          </a:prstGeom>
          <a:solidFill>
            <a:srgbClr val="2248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219" name="文本框 3">
            <a:extLst>
              <a:ext uri="{FF2B5EF4-FFF2-40B4-BE49-F238E27FC236}">
                <a16:creationId xmlns:a16="http://schemas.microsoft.com/office/drawing/2014/main" id="{5988590B-B081-9A9D-F3E9-887C01FED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075" y="59858"/>
            <a:ext cx="106018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s-419" altLang="zh-CN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LiDAR-based Scene Reconstruction System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46CE3C8-A0F5-E303-2BCE-38D8E6190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飞行视频2">
            <a:hlinkClick r:id="" action="ppaction://media"/>
            <a:extLst>
              <a:ext uri="{FF2B5EF4-FFF2-40B4-BE49-F238E27FC236}">
                <a16:creationId xmlns:a16="http://schemas.microsoft.com/office/drawing/2014/main" id="{C2B629AD-B75B-7FB9-2102-1733B73C87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3512" y="1484783"/>
            <a:ext cx="3091425" cy="5376391"/>
          </a:xfrm>
          <a:prstGeom prst="rect">
            <a:avLst/>
          </a:prstGeom>
        </p:spPr>
      </p:pic>
      <p:pic>
        <p:nvPicPr>
          <p:cNvPr id="18" name="场景重构实验(支架版)">
            <a:hlinkClick r:id="" action="ppaction://media"/>
            <a:extLst>
              <a:ext uri="{FF2B5EF4-FFF2-40B4-BE49-F238E27FC236}">
                <a16:creationId xmlns:a16="http://schemas.microsoft.com/office/drawing/2014/main" id="{EDEB1D50-E9FD-BAE3-EF76-AAB698AD71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51784" y="2233840"/>
            <a:ext cx="7843837" cy="456430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DBB8525-C9E7-21DD-EAF0-EBFA9EA2760D}"/>
              </a:ext>
            </a:extLst>
          </p:cNvPr>
          <p:cNvSpPr/>
          <p:nvPr/>
        </p:nvSpPr>
        <p:spPr>
          <a:xfrm>
            <a:off x="388010" y="860346"/>
            <a:ext cx="8116551" cy="590029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altLang="zh-CN" sz="2400" b="1" dirty="0"/>
              <a:t>Video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results</a:t>
            </a:r>
            <a:endParaRPr lang="es-419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26245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6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6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16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e35d61d-fe97-447c-a820-7dd35fe852c0"/>
  <p:tag name="COMMONDATA" val="eyJoZGlkIjoiZjg2OGFkZjQ3NDYwOWIyMWMzNjdmYzBhM2Y3ZjgwM2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417</Words>
  <Application>Microsoft Macintosh PowerPoint</Application>
  <PresentationFormat>宽屏</PresentationFormat>
  <Paragraphs>21</Paragraphs>
  <Slides>2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等线</vt:lpstr>
      <vt:lpstr>等线 Light</vt:lpstr>
      <vt:lpstr>黑体</vt:lpstr>
      <vt:lpstr>Arial</vt:lpstr>
      <vt:lpstr>Palatino Linotype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奕成 龚</cp:lastModifiedBy>
  <cp:revision>163</cp:revision>
  <dcterms:created xsi:type="dcterms:W3CDTF">2016-12-02T08:56:00Z</dcterms:created>
  <dcterms:modified xsi:type="dcterms:W3CDTF">2025-07-01T08:54:20Z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8F14ABB1A1494470AE413615BE703E21</vt:lpwstr>
  </property>
</Properties>
</file>